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416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999" r:id="rId17"/>
    <p:sldId id="1000" r:id="rId18"/>
    <p:sldId id="1001" r:id="rId19"/>
    <p:sldId id="1002" r:id="rId20"/>
    <p:sldId id="1003" r:id="rId21"/>
    <p:sldId id="1482" r:id="rId22"/>
    <p:sldId id="481" r:id="rId23"/>
    <p:sldId id="1318" r:id="rId24"/>
    <p:sldId id="483" r:id="rId25"/>
    <p:sldId id="484" r:id="rId26"/>
    <p:sldId id="1328" r:id="rId27"/>
    <p:sldId id="486" r:id="rId28"/>
    <p:sldId id="1329" r:id="rId29"/>
    <p:sldId id="1483" r:id="rId30"/>
    <p:sldId id="1481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954" r:id="rId40"/>
    <p:sldId id="1480" r:id="rId41"/>
    <p:sldId id="1411" r:id="rId42"/>
    <p:sldId id="1408" r:id="rId43"/>
    <p:sldId id="1471" r:id="rId44"/>
    <p:sldId id="1410" r:id="rId45"/>
    <p:sldId id="1281" r:id="rId46"/>
    <p:sldId id="1339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999"/>
            <p14:sldId id="1000"/>
            <p14:sldId id="1001"/>
            <p14:sldId id="1002"/>
            <p14:sldId id="1003"/>
            <p14:sldId id="1482"/>
            <p14:sldId id="481"/>
            <p14:sldId id="1318"/>
            <p14:sldId id="483"/>
            <p14:sldId id="484"/>
            <p14:sldId id="1328"/>
            <p14:sldId id="486"/>
            <p14:sldId id="1329"/>
            <p14:sldId id="1483"/>
            <p14:sldId id="1481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54"/>
            <p14:sldId id="1480"/>
            <p14:sldId id="1411"/>
            <p14:sldId id="1408"/>
            <p14:sldId id="1471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ADAEF-317B-105A-DA2A-255718BA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E83C8-C15C-7D74-CADE-CD6223381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5C73-270B-D1BF-9A83-01016B72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E49A-EF2B-208D-B37C-877740E45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3226-1C14-CD1F-F7A5-D50D5CBF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C1A3-0363-00DC-A875-907F9EE27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0FE77-19D6-73DC-6093-39B6B61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E5483-D092-F219-9628-FB8F7653E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47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1st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K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now Who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7115745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Osinachi</a:t>
            </a:r>
            <a:r>
              <a:rPr lang="en-GB" sz="1200" dirty="0">
                <a:solidFill>
                  <a:schemeClr val="bg1"/>
                </a:solidFill>
              </a:rPr>
              <a:t> Kalu Okoro </a:t>
            </a:r>
            <a:r>
              <a:rPr lang="en-GB" sz="1200" dirty="0" err="1">
                <a:solidFill>
                  <a:schemeClr val="bg1"/>
                </a:solidFill>
              </a:rPr>
              <a:t>Egbu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Integrity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3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are a chosen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Called forth to show His excellence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require for life God has given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309390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He says I'm at I know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He says I'm at 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65613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a life of favour I know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a life of favour I know who I am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45953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Take a look at me I'm a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what you see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see His glory I know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94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2C4B-526E-8EBF-B18C-B20AD90E7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0B71-7FF6-EB09-C65F-8F97DAD8C57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38DE0-D805-3204-4040-D15785721F2C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9CC6-79C8-CEC0-D2BB-B42E89E1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0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E08D-C173-322A-F012-CFA42D5A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B8C67-A162-43EE-A58F-A61864A0E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chains are gone I've been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my Savior has ransomed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like a flood His mercy rains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Unending love amazing grace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A59F2-7FDF-B6EF-5267-3CD6395B12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22955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432B6-627D-9A3E-601C-20A90874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3C11-139C-47B9-71BE-6D930559C6F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44147E-3DE5-08E6-719E-D7BD2BA0857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7DA1F-C65E-3952-A8D1-300A1BFB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were the Word at the beginning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One with God the Lord Most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hidden glory in creation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didn't want heaven without 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So Jesus You brought heaven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86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402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can stand against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A5132-206E-9960-9222-6BA75089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5822</TotalTime>
  <Words>1219</Words>
  <Application>Microsoft Office PowerPoint</Application>
  <PresentationFormat>On-screen Show (4:3)</PresentationFormat>
  <Paragraphs>184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228</cp:revision>
  <dcterms:created xsi:type="dcterms:W3CDTF">2024-09-27T16:56:29Z</dcterms:created>
  <dcterms:modified xsi:type="dcterms:W3CDTF">2026-01-26T15:09:04Z</dcterms:modified>
</cp:coreProperties>
</file>